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12.gif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6758" y="3031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3D Graphics Programming from scratch in C w/ SDL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675" y="2907525"/>
            <a:ext cx="3888618" cy="20415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1475" y="3509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1400" y="4470775"/>
            <a:ext cx="4521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2: https://docs.google.com/presentation/d/1sOgXRzl_IRchMNssJKU7dyFZWkIS5JcUTDSdSF4gdD0/edit?usp=sharing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Hide all triangles not facing toward the camera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3199" y="1199149"/>
            <a:ext cx="4755501" cy="3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76675" y="38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Filling the triangles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723050" y="1152475"/>
            <a:ext cx="410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At this point, I’m only filling/texturing triangles with solid colors. The naive way this is done is by drawing individual lines between the pixels that form the edges of the triangles.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So, for every single row of pixels from the top of the triangle to the bottom, find the two pixels which have been drawn as part of the triangle, and draw a line between them. 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2242250"/>
            <a:ext cx="44005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3" y="611273"/>
            <a:ext cx="1410000" cy="1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5198" y="574597"/>
            <a:ext cx="2277600" cy="16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83600" y="143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Rendering in a 3D space</a:t>
            </a:r>
            <a:endParaRPr sz="26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065500" y="584875"/>
            <a:ext cx="273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Since 3D space is *three* dimensional, 3D rendering all depends on vectors of size 3, meaning vectors with three elements. Each element represents a dimension e.g the first vertex on this cube equals: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vec_1 = { x = 3, y = 0, z = 3 }.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Think of the vector as starting at the origin (0, 0, 0) and ‘pointing’ to the vertex of the cube that it represents.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To render all the vertices that make up this cube as individual dots, you need an array of vectors, each with that dot’s co-ordinates.</a:t>
            </a:r>
            <a:endParaRPr sz="12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23" y="654975"/>
            <a:ext cx="4170300" cy="2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775" y="2870800"/>
            <a:ext cx="3288300" cy="2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29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Orthographic/Perspective projection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683200" y="1026325"/>
            <a:ext cx="314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There are only 2 target render dimensions for the final image (since a screen is 2D), so once all the vector operations have taken place, the vectors need to be projected to 2D.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This is done by taking our final vector of length 3 and turning it into a vector of length 2, by dividing the X and Y by the Z. This scales the Xs and Ys in accordance with how far they should be from the screen.</a:t>
            </a:r>
            <a:endParaRPr sz="150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100" y="982700"/>
            <a:ext cx="2876725" cy="211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5613" y="3247376"/>
            <a:ext cx="1723810" cy="173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625" y="3282426"/>
            <a:ext cx="1703383" cy="17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75175" y="357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Rotating &amp; Repositioning vectors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627025" y="294300"/>
            <a:ext cx="31983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3D object is no different to a picture if it doesn’t move.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Moving (rotating) vectors involves a bunch of trig which I’m not going to subject you to, just trust me.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00" y="930075"/>
            <a:ext cx="5109374" cy="37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7875" y="2454450"/>
            <a:ext cx="812450" cy="8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9551" y="2571745"/>
            <a:ext cx="2769225" cy="2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2625" y="1281675"/>
            <a:ext cx="3747151" cy="24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63" y="2268675"/>
            <a:ext cx="3886750" cy="25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000" y="269700"/>
            <a:ext cx="3397399" cy="1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3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Triangles and Polygons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3423377"/>
            <a:ext cx="4687226" cy="1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500" y="1017725"/>
            <a:ext cx="4329424" cy="2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5101" y="1017725"/>
            <a:ext cx="3840274" cy="27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Back-Face Culling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5472850" y="1152475"/>
            <a:ext cx="335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Back-face culling is the act of NOT rendering any triangles which are facing AWAY from the camera - that is, any triangles which make a greater angle between their face and the camera’s view.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The vector projecting from a triangle’s face is called the ‘normal vector’ of that polygon.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50" y="1017725"/>
            <a:ext cx="2950251" cy="2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662" y="2770524"/>
            <a:ext cx="2713738" cy="2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Normal vectors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6117550" y="1152475"/>
            <a:ext cx="271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</a:t>
            </a:r>
            <a:r>
              <a:rPr b="1" lang="en"/>
              <a:t>normal vector</a:t>
            </a:r>
            <a:r>
              <a:rPr lang="en"/>
              <a:t> is the ‘cross-product’ of two vectors, which was the hardest part of the math to understand for me because I never did linear algebra at university. Could really have gone for a notation that is not the same as multiplication.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50" y="1326741"/>
            <a:ext cx="5689301" cy="30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Dot product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5213700" y="535825"/>
            <a:ext cx="361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If the </a:t>
            </a:r>
            <a:r>
              <a:rPr b="1" lang="en"/>
              <a:t>dot product </a:t>
            </a:r>
            <a:r>
              <a:rPr lang="en"/>
              <a:t>(the ratio of directional similarity)</a:t>
            </a:r>
            <a:r>
              <a:rPr b="1" lang="en"/>
              <a:t> </a:t>
            </a:r>
            <a:r>
              <a:rPr lang="en"/>
              <a:t>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The camera ray vs. the normal vector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Is less than zero, don’t render that triangle.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21050"/>
            <a:ext cx="4908775" cy="204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386057"/>
            <a:ext cx="2488979" cy="160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1436" y="3266900"/>
            <a:ext cx="4447539" cy="17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